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25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ncan, Fiona" userId="100300008B918C80@LIVE.COM" providerId="AD" clId="Web-{12FD13F5-94B7-44E7-B7F6-AC6288B82D94}"/>
    <pc:docChg chg="modSld">
      <pc:chgData name="Duncan, Fiona" userId="100300008B918C80@LIVE.COM" providerId="AD" clId="Web-{12FD13F5-94B7-44E7-B7F6-AC6288B82D94}" dt="2018-01-09T00:21:14.351" v="946"/>
      <pc:docMkLst>
        <pc:docMk/>
      </pc:docMkLst>
      <pc:sldChg chg="modSp">
        <pc:chgData name="Duncan, Fiona" userId="100300008B918C80@LIVE.COM" providerId="AD" clId="Web-{12FD13F5-94B7-44E7-B7F6-AC6288B82D94}" dt="2018-01-09T00:09:11.660" v="478"/>
        <pc:sldMkLst>
          <pc:docMk/>
          <pc:sldMk cId="3622625124" sldId="256"/>
        </pc:sldMkLst>
        <pc:spChg chg="mod">
          <ac:chgData name="Duncan, Fiona" userId="100300008B918C80@LIVE.COM" providerId="AD" clId="Web-{12FD13F5-94B7-44E7-B7F6-AC6288B82D94}" dt="2018-01-09T00:09:11.660" v="478"/>
          <ac:spMkLst>
            <pc:docMk/>
            <pc:sldMk cId="3622625124" sldId="256"/>
            <ac:spMk id="3" creationId="{00000000-0000-0000-0000-000000000000}"/>
          </ac:spMkLst>
        </pc:spChg>
      </pc:sldChg>
      <pc:sldChg chg="modSp">
        <pc:chgData name="Duncan, Fiona" userId="100300008B918C80@LIVE.COM" providerId="AD" clId="Web-{12FD13F5-94B7-44E7-B7F6-AC6288B82D94}" dt="2018-01-09T00:16:41.832" v="849"/>
        <pc:sldMkLst>
          <pc:docMk/>
          <pc:sldMk cId="2811067609" sldId="257"/>
        </pc:sldMkLst>
        <pc:spChg chg="mod">
          <ac:chgData name="Duncan, Fiona" userId="100300008B918C80@LIVE.COM" providerId="AD" clId="Web-{12FD13F5-94B7-44E7-B7F6-AC6288B82D94}" dt="2018-01-09T00:16:41.832" v="849"/>
          <ac:spMkLst>
            <pc:docMk/>
            <pc:sldMk cId="2811067609" sldId="257"/>
            <ac:spMk id="3" creationId="{50945F6F-C9EA-4200-A0E0-34418380931C}"/>
          </ac:spMkLst>
        </pc:spChg>
      </pc:sldChg>
      <pc:sldChg chg="modSp">
        <pc:chgData name="Duncan, Fiona" userId="100300008B918C80@LIVE.COM" providerId="AD" clId="Web-{12FD13F5-94B7-44E7-B7F6-AC6288B82D94}" dt="2018-01-09T00:21:14.351" v="946"/>
        <pc:sldMkLst>
          <pc:docMk/>
          <pc:sldMk cId="2163081212" sldId="258"/>
        </pc:sldMkLst>
        <pc:spChg chg="mod">
          <ac:chgData name="Duncan, Fiona" userId="100300008B918C80@LIVE.COM" providerId="AD" clId="Web-{12FD13F5-94B7-44E7-B7F6-AC6288B82D94}" dt="2018-01-09T00:19:05.178" v="936"/>
          <ac:spMkLst>
            <pc:docMk/>
            <pc:sldMk cId="2163081212" sldId="258"/>
            <ac:spMk id="2" creationId="{A6B9ACF8-1775-47DC-A13A-4BFF110297C5}"/>
          </ac:spMkLst>
        </pc:spChg>
        <pc:spChg chg="mod">
          <ac:chgData name="Duncan, Fiona" userId="100300008B918C80@LIVE.COM" providerId="AD" clId="Web-{12FD13F5-94B7-44E7-B7F6-AC6288B82D94}" dt="2018-01-09T00:21:14.351" v="946"/>
          <ac:spMkLst>
            <pc:docMk/>
            <pc:sldMk cId="2163081212" sldId="258"/>
            <ac:spMk id="3" creationId="{78C6E8E3-F617-4760-A868-A72099321EF8}"/>
          </ac:spMkLst>
        </pc:spChg>
      </pc:sldChg>
      <pc:sldChg chg="modSp">
        <pc:chgData name="Duncan, Fiona" userId="100300008B918C80@LIVE.COM" providerId="AD" clId="Web-{12FD13F5-94B7-44E7-B7F6-AC6288B82D94}" dt="2018-01-09T00:16:31.551" v="845"/>
        <pc:sldMkLst>
          <pc:docMk/>
          <pc:sldMk cId="699136348" sldId="259"/>
        </pc:sldMkLst>
        <pc:spChg chg="mod">
          <ac:chgData name="Duncan, Fiona" userId="100300008B918C80@LIVE.COM" providerId="AD" clId="Web-{12FD13F5-94B7-44E7-B7F6-AC6288B82D94}" dt="2018-01-09T00:16:31.551" v="845"/>
          <ac:spMkLst>
            <pc:docMk/>
            <pc:sldMk cId="699136348" sldId="259"/>
            <ac:spMk id="3" creationId="{28F84E22-5B30-4983-A9C3-29BC57EAD80F}"/>
          </ac:spMkLst>
        </pc:spChg>
      </pc:sldChg>
    </pc:docChg>
  </pc:docChgLst>
  <pc:docChgLst>
    <pc:chgData name="Deckert, Sarah" userId="10033FFF8B8BFF4B@LIVE.COM" providerId="AD" clId="Web-{E42B5264-0B53-482C-9EFE-73D4A3E57C47}"/>
    <pc:docChg chg="addSld modSld modSection">
      <pc:chgData name="Deckert, Sarah" userId="10033FFF8B8BFF4B@LIVE.COM" providerId="AD" clId="Web-{E42B5264-0B53-482C-9EFE-73D4A3E57C47}" dt="2018-01-04T13:37:54.031" v="1186"/>
      <pc:docMkLst>
        <pc:docMk/>
      </pc:docMkLst>
      <pc:sldChg chg="modSp">
        <pc:chgData name="Deckert, Sarah" userId="10033FFF8B8BFF4B@LIVE.COM" providerId="AD" clId="Web-{E42B5264-0B53-482C-9EFE-73D4A3E57C47}" dt="2018-01-04T13:31:55.242" v="1101"/>
        <pc:sldMkLst>
          <pc:docMk/>
          <pc:sldMk cId="3622625124" sldId="256"/>
        </pc:sldMkLst>
        <pc:spChg chg="mod">
          <ac:chgData name="Deckert, Sarah" userId="10033FFF8B8BFF4B@LIVE.COM" providerId="AD" clId="Web-{E42B5264-0B53-482C-9EFE-73D4A3E57C47}" dt="2018-01-04T13:31:47.864" v="1096"/>
          <ac:spMkLst>
            <pc:docMk/>
            <pc:sldMk cId="3622625124" sldId="256"/>
            <ac:spMk id="2" creationId="{00000000-0000-0000-0000-000000000000}"/>
          </ac:spMkLst>
        </pc:spChg>
        <pc:spChg chg="mod">
          <ac:chgData name="Deckert, Sarah" userId="10033FFF8B8BFF4B@LIVE.COM" providerId="AD" clId="Web-{E42B5264-0B53-482C-9EFE-73D4A3E57C47}" dt="2018-01-04T13:31:55.242" v="1101"/>
          <ac:spMkLst>
            <pc:docMk/>
            <pc:sldMk cId="3622625124" sldId="256"/>
            <ac:spMk id="3" creationId="{00000000-0000-0000-0000-000000000000}"/>
          </ac:spMkLst>
        </pc:spChg>
      </pc:sldChg>
      <pc:sldChg chg="modSp new">
        <pc:chgData name="Deckert, Sarah" userId="10033FFF8B8BFF4B@LIVE.COM" providerId="AD" clId="Web-{E42B5264-0B53-482C-9EFE-73D4A3E57C47}" dt="2018-01-04T13:34:41.236" v="1138"/>
        <pc:sldMkLst>
          <pc:docMk/>
          <pc:sldMk cId="2811067609" sldId="257"/>
        </pc:sldMkLst>
        <pc:spChg chg="mod">
          <ac:chgData name="Deckert, Sarah" userId="10033FFF8B8BFF4B@LIVE.COM" providerId="AD" clId="Web-{E42B5264-0B53-482C-9EFE-73D4A3E57C47}" dt="2018-01-04T13:32:14.523" v="1112"/>
          <ac:spMkLst>
            <pc:docMk/>
            <pc:sldMk cId="2811067609" sldId="257"/>
            <ac:spMk id="2" creationId="{91FFA664-5AD9-4EBB-AD54-79E512716760}"/>
          </ac:spMkLst>
        </pc:spChg>
        <pc:spChg chg="mod">
          <ac:chgData name="Deckert, Sarah" userId="10033FFF8B8BFF4B@LIVE.COM" providerId="AD" clId="Web-{E42B5264-0B53-482C-9EFE-73D4A3E57C47}" dt="2018-01-04T13:34:41.236" v="1138"/>
          <ac:spMkLst>
            <pc:docMk/>
            <pc:sldMk cId="2811067609" sldId="257"/>
            <ac:spMk id="3" creationId="{50945F6F-C9EA-4200-A0E0-34418380931C}"/>
          </ac:spMkLst>
        </pc:spChg>
      </pc:sldChg>
      <pc:sldChg chg="modSp new">
        <pc:chgData name="Deckert, Sarah" userId="10033FFF8B8BFF4B@LIVE.COM" providerId="AD" clId="Web-{E42B5264-0B53-482C-9EFE-73D4A3E57C47}" dt="2018-01-04T13:32:19.867" v="1117"/>
        <pc:sldMkLst>
          <pc:docMk/>
          <pc:sldMk cId="2163081212" sldId="258"/>
        </pc:sldMkLst>
        <pc:spChg chg="mod">
          <ac:chgData name="Deckert, Sarah" userId="10033FFF8B8BFF4B@LIVE.COM" providerId="AD" clId="Web-{E42B5264-0B53-482C-9EFE-73D4A3E57C47}" dt="2018-01-04T13:32:19.867" v="1117"/>
          <ac:spMkLst>
            <pc:docMk/>
            <pc:sldMk cId="2163081212" sldId="258"/>
            <ac:spMk id="2" creationId="{A6B9ACF8-1775-47DC-A13A-4BFF110297C5}"/>
          </ac:spMkLst>
        </pc:spChg>
      </pc:sldChg>
      <pc:sldChg chg="modSp new">
        <pc:chgData name="Deckert, Sarah" userId="10033FFF8B8BFF4B@LIVE.COM" providerId="AD" clId="Web-{E42B5264-0B53-482C-9EFE-73D4A3E57C47}" dt="2018-01-04T13:31:37.973" v="1093"/>
        <pc:sldMkLst>
          <pc:docMk/>
          <pc:sldMk cId="699136348" sldId="259"/>
        </pc:sldMkLst>
        <pc:spChg chg="mod">
          <ac:chgData name="Deckert, Sarah" userId="10033FFF8B8BFF4B@LIVE.COM" providerId="AD" clId="Web-{E42B5264-0B53-482C-9EFE-73D4A3E57C47}" dt="2018-01-04T13:31:37.973" v="1093"/>
          <ac:spMkLst>
            <pc:docMk/>
            <pc:sldMk cId="699136348" sldId="259"/>
            <ac:spMk id="2" creationId="{926BF67B-8BA1-45E8-A42A-EFF16F109B95}"/>
          </ac:spMkLst>
        </pc:spChg>
        <pc:spChg chg="mod">
          <ac:chgData name="Deckert, Sarah" userId="10033FFF8B8BFF4B@LIVE.COM" providerId="AD" clId="Web-{E42B5264-0B53-482C-9EFE-73D4A3E57C47}" dt="2018-01-04T13:31:28.879" v="1089"/>
          <ac:spMkLst>
            <pc:docMk/>
            <pc:sldMk cId="699136348" sldId="259"/>
            <ac:spMk id="3" creationId="{28F84E22-5B30-4983-A9C3-29BC57EAD80F}"/>
          </ac:spMkLst>
        </pc:spChg>
      </pc:sldChg>
      <pc:sldChg chg="modSp new">
        <pc:chgData name="Deckert, Sarah" userId="10033FFF8B8BFF4B@LIVE.COM" providerId="AD" clId="Web-{E42B5264-0B53-482C-9EFE-73D4A3E57C47}" dt="2018-01-04T13:37:54.031" v="1186"/>
        <pc:sldMkLst>
          <pc:docMk/>
          <pc:sldMk cId="2722726529" sldId="260"/>
        </pc:sldMkLst>
        <pc:spChg chg="mod">
          <ac:chgData name="Deckert, Sarah" userId="10033FFF8B8BFF4B@LIVE.COM" providerId="AD" clId="Web-{E42B5264-0B53-482C-9EFE-73D4A3E57C47}" dt="2018-01-04T13:32:51.899" v="1130"/>
          <ac:spMkLst>
            <pc:docMk/>
            <pc:sldMk cId="2722726529" sldId="260"/>
            <ac:spMk id="2" creationId="{DE3B1DC8-2B22-4BCF-AB5F-EAB9BFB779A8}"/>
          </ac:spMkLst>
        </pc:spChg>
        <pc:spChg chg="mod">
          <ac:chgData name="Deckert, Sarah" userId="10033FFF8B8BFF4B@LIVE.COM" providerId="AD" clId="Web-{E42B5264-0B53-482C-9EFE-73D4A3E57C47}" dt="2018-01-04T13:37:54.031" v="1186"/>
          <ac:spMkLst>
            <pc:docMk/>
            <pc:sldMk cId="2722726529" sldId="260"/>
            <ac:spMk id="3" creationId="{B0B526CA-01C3-4F9F-97E2-4440518B8F2F}"/>
          </ac:spMkLst>
        </pc:spChg>
      </pc:sldChg>
    </pc:docChg>
  </pc:docChgLst>
  <pc:docChgLst>
    <pc:chgData name="Deckert, Sarah" userId="10033FFF8B8BFF4B@LIVE.COM" providerId="AD" clId="Web-{558DEEB7-1E51-42EE-8C86-58793D7B0B42}"/>
    <pc:docChg chg="modSld">
      <pc:chgData name="Deckert, Sarah" userId="10033FFF8B8BFF4B@LIVE.COM" providerId="AD" clId="Web-{558DEEB7-1E51-42EE-8C86-58793D7B0B42}" dt="2018-01-08T22:29:47.357" v="64"/>
      <pc:docMkLst>
        <pc:docMk/>
      </pc:docMkLst>
      <pc:sldChg chg="modSp">
        <pc:chgData name="Deckert, Sarah" userId="10033FFF8B8BFF4B@LIVE.COM" providerId="AD" clId="Web-{558DEEB7-1E51-42EE-8C86-58793D7B0B42}" dt="2018-01-08T22:29:47.357" v="64"/>
        <pc:sldMkLst>
          <pc:docMk/>
          <pc:sldMk cId="2811067609" sldId="257"/>
        </pc:sldMkLst>
        <pc:spChg chg="mod">
          <ac:chgData name="Deckert, Sarah" userId="10033FFF8B8BFF4B@LIVE.COM" providerId="AD" clId="Web-{558DEEB7-1E51-42EE-8C86-58793D7B0B42}" dt="2018-01-08T22:29:47.357" v="64"/>
          <ac:spMkLst>
            <pc:docMk/>
            <pc:sldMk cId="2811067609" sldId="257"/>
            <ac:spMk id="3" creationId="{50945F6F-C9EA-4200-A0E0-34418380931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1/9/2018</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1/9/2018</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1/9/2018</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1/9/2018</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1/9/2018</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1/9/2018</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a:t>Clean &amp; Dirty</a:t>
            </a:r>
          </a:p>
        </p:txBody>
      </p:sp>
      <p:sp>
        <p:nvSpPr>
          <p:cNvPr id="3" name="Subtitle 2"/>
          <p:cNvSpPr>
            <a:spLocks noGrp="1"/>
          </p:cNvSpPr>
          <p:nvPr>
            <p:ph type="subTitle" idx="1"/>
          </p:nvPr>
        </p:nvSpPr>
        <p:spPr/>
        <p:txBody>
          <a:bodyPr>
            <a:normAutofit/>
          </a:bodyPr>
          <a:lstStyle/>
          <a:p>
            <a:r>
              <a:rPr lang="en-US" sz="2000"/>
              <a:t>By: Alexa Clampitt, Sarah Deckert, Fiona Duncan, &amp; Luke </a:t>
            </a:r>
            <a:r>
              <a:rPr lang="en-US" sz="2000" err="1"/>
              <a:t>Jorgens</a:t>
            </a:r>
          </a:p>
        </p:txBody>
      </p:sp>
    </p:spTree>
    <p:extLst>
      <p:ext uri="{BB962C8B-B14F-4D97-AF65-F5344CB8AC3E}">
        <p14:creationId xmlns:p14="http://schemas.microsoft.com/office/powerpoint/2010/main" val="3622625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FFA664-5AD9-4EBB-AD54-79E512716760}"/>
              </a:ext>
            </a:extLst>
          </p:cNvPr>
          <p:cNvSpPr>
            <a:spLocks noGrp="1"/>
          </p:cNvSpPr>
          <p:nvPr>
            <p:ph type="title"/>
          </p:nvPr>
        </p:nvSpPr>
        <p:spPr/>
        <p:txBody>
          <a:bodyPr>
            <a:normAutofit/>
          </a:bodyPr>
          <a:lstStyle/>
          <a:p>
            <a:r>
              <a:rPr lang="en-US" sz="4400"/>
              <a:t>Symbol Introduction</a:t>
            </a:r>
          </a:p>
        </p:txBody>
      </p:sp>
      <p:sp>
        <p:nvSpPr>
          <p:cNvPr id="3" name="Content Placeholder 2">
            <a:extLst>
              <a:ext uri="{FF2B5EF4-FFF2-40B4-BE49-F238E27FC236}">
                <a16:creationId xmlns:a16="http://schemas.microsoft.com/office/drawing/2014/main" xmlns="" id="{50945F6F-C9EA-4200-A0E0-34418380931C}"/>
              </a:ext>
            </a:extLst>
          </p:cNvPr>
          <p:cNvSpPr>
            <a:spLocks noGrp="1"/>
          </p:cNvSpPr>
          <p:nvPr>
            <p:ph idx="1"/>
          </p:nvPr>
        </p:nvSpPr>
        <p:spPr/>
        <p:txBody>
          <a:bodyPr vert="horz" lIns="91440" tIns="45720" rIns="91440" bIns="45720" rtlCol="0" anchor="t">
            <a:noAutofit/>
          </a:bodyPr>
          <a:lstStyle/>
          <a:p>
            <a:r>
              <a:rPr lang="en-US" sz="2800"/>
              <a:t>When Melinda enters the art room, she says, "It is dusty in a clean-dirt kind of way. The floor is layered with dry splotches of paint, the walls plastered with sketches of tormented teenagers and fat puppies, the shelves crowded with clay pots" (10).</a:t>
            </a:r>
          </a:p>
          <a:p>
            <a:r>
              <a:rPr lang="en-US" sz="2800"/>
              <a:t>Stains cannot be cleaned up, therefore it shows that Melinda cannot fully get rid of what happened but she can live with it</a:t>
            </a:r>
          </a:p>
        </p:txBody>
      </p:sp>
    </p:spTree>
    <p:extLst>
      <p:ext uri="{BB962C8B-B14F-4D97-AF65-F5344CB8AC3E}">
        <p14:creationId xmlns:p14="http://schemas.microsoft.com/office/powerpoint/2010/main" val="281106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B9ACF8-1775-47DC-A13A-4BFF110297C5}"/>
              </a:ext>
            </a:extLst>
          </p:cNvPr>
          <p:cNvSpPr>
            <a:spLocks noGrp="1"/>
          </p:cNvSpPr>
          <p:nvPr>
            <p:ph type="title"/>
          </p:nvPr>
        </p:nvSpPr>
        <p:spPr>
          <a:xfrm>
            <a:off x="2592388" y="623888"/>
            <a:ext cx="8912225" cy="952422"/>
          </a:xfrm>
        </p:spPr>
        <p:txBody>
          <a:bodyPr>
            <a:normAutofit/>
          </a:bodyPr>
          <a:lstStyle/>
          <a:p>
            <a:r>
              <a:rPr lang="en-US" sz="4800"/>
              <a:t>Examples</a:t>
            </a:r>
          </a:p>
        </p:txBody>
      </p:sp>
      <p:sp>
        <p:nvSpPr>
          <p:cNvPr id="3" name="Content Placeholder 2">
            <a:extLst>
              <a:ext uri="{FF2B5EF4-FFF2-40B4-BE49-F238E27FC236}">
                <a16:creationId xmlns:a16="http://schemas.microsoft.com/office/drawing/2014/main" xmlns="" id="{78C6E8E3-F617-4760-A868-A72099321EF8}"/>
              </a:ext>
            </a:extLst>
          </p:cNvPr>
          <p:cNvSpPr>
            <a:spLocks noGrp="1"/>
          </p:cNvSpPr>
          <p:nvPr>
            <p:ph idx="1"/>
          </p:nvPr>
        </p:nvSpPr>
        <p:spPr>
          <a:xfrm>
            <a:off x="2592388" y="1576901"/>
            <a:ext cx="8915400" cy="3777622"/>
          </a:xfrm>
        </p:spPr>
        <p:txBody>
          <a:bodyPr vert="horz" lIns="91440" tIns="45720" rIns="91440" bIns="45720" rtlCol="0" anchor="t">
            <a:noAutofit/>
          </a:bodyPr>
          <a:lstStyle/>
          <a:p>
            <a:r>
              <a:rPr lang="en-US" sz="1600"/>
              <a:t>"The back wall has built-in shelves filled with dusty textbooks and a few bottles of bleach. A stained armchair and an old-fashioned desk peak from behind a collection of mops and brooms" (25).</a:t>
            </a:r>
          </a:p>
          <a:p>
            <a:r>
              <a:rPr lang="en-US" sz="1600"/>
              <a:t>"She pushes her books to the floor and knocks the green nail polish on the sand colored carpet...I try to soak up the nail polish, but I make the stain bigger" (34).</a:t>
            </a:r>
          </a:p>
          <a:p>
            <a:r>
              <a:rPr lang="en-US" sz="1600"/>
              <a:t>"It is clean. I had visions of art supplies, posters and rotting fruit everywhere" (121).</a:t>
            </a:r>
          </a:p>
          <a:p>
            <a:r>
              <a:rPr lang="en-US" sz="1600"/>
              <a:t>I </a:t>
            </a:r>
            <a:r>
              <a:rPr lang="en-US" sz="1600" err="1"/>
              <a:t>hook</a:t>
            </a:r>
            <a:r>
              <a:rPr lang="en-US" sz="1600"/>
              <a:t> my hair behind my ears. I should have washed it. My face is dirty" (124).</a:t>
            </a:r>
          </a:p>
          <a:p>
            <a:r>
              <a:rPr lang="en-US" sz="1600"/>
              <a:t>"I must look like a dog chasing its tail, twisting and twirling, trying to see the stains on my back in the mirror" (173).</a:t>
            </a:r>
          </a:p>
          <a:p>
            <a:r>
              <a:rPr lang="en-US" sz="1600"/>
              <a:t>"Maybe then he'd hire somebody to keep it clean, or an armed guard to stop people from plugging up the toilet, smoking, or writing on the walls" (174).</a:t>
            </a:r>
          </a:p>
          <a:p>
            <a:r>
              <a:rPr lang="en-US" sz="1600"/>
              <a:t>"Then she scrubs the stains. I shiver. I'm standing in a bra, not a terribly clean bra and it is freezing in here" (174). </a:t>
            </a:r>
          </a:p>
          <a:p>
            <a:r>
              <a:rPr lang="en-US" sz="1600"/>
              <a:t>"I dig my fingers into the dirt and squeeze. A small, clean part of me waits to warm and burst through the surface" (188).</a:t>
            </a:r>
          </a:p>
          <a:p>
            <a:r>
              <a:rPr lang="en-US" sz="1600"/>
              <a:t>"There is no avoiding it, no forgetting. No running away, or flying, or burying, or hiding" (197).</a:t>
            </a:r>
          </a:p>
          <a:p>
            <a:endParaRPr lang="en-US" sz="1600"/>
          </a:p>
          <a:p>
            <a:endParaRPr lang="en-US" sz="1600"/>
          </a:p>
        </p:txBody>
      </p:sp>
    </p:spTree>
    <p:extLst>
      <p:ext uri="{BB962C8B-B14F-4D97-AF65-F5344CB8AC3E}">
        <p14:creationId xmlns:p14="http://schemas.microsoft.com/office/powerpoint/2010/main" val="216308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6BF67B-8BA1-45E8-A42A-EFF16F109B95}"/>
              </a:ext>
            </a:extLst>
          </p:cNvPr>
          <p:cNvSpPr>
            <a:spLocks noGrp="1"/>
          </p:cNvSpPr>
          <p:nvPr>
            <p:ph type="title"/>
          </p:nvPr>
        </p:nvSpPr>
        <p:spPr/>
        <p:txBody>
          <a:bodyPr>
            <a:noAutofit/>
          </a:bodyPr>
          <a:lstStyle/>
          <a:p>
            <a:pPr algn="ctr"/>
            <a:r>
              <a:rPr lang="en-US" sz="4000"/>
              <a:t>Symbol's Last Appearance in Denouement</a:t>
            </a:r>
            <a:endParaRPr lang="en-US"/>
          </a:p>
        </p:txBody>
      </p:sp>
      <p:sp>
        <p:nvSpPr>
          <p:cNvPr id="3" name="Content Placeholder 2">
            <a:extLst>
              <a:ext uri="{FF2B5EF4-FFF2-40B4-BE49-F238E27FC236}">
                <a16:creationId xmlns:a16="http://schemas.microsoft.com/office/drawing/2014/main" xmlns="" id="{28F84E22-5B30-4983-A9C3-29BC57EAD80F}"/>
              </a:ext>
            </a:extLst>
          </p:cNvPr>
          <p:cNvSpPr>
            <a:spLocks noGrp="1"/>
          </p:cNvSpPr>
          <p:nvPr>
            <p:ph idx="1"/>
          </p:nvPr>
        </p:nvSpPr>
        <p:spPr/>
        <p:txBody>
          <a:bodyPr vert="horz" lIns="91440" tIns="45720" rIns="91440" bIns="45720" rtlCol="0" anchor="t">
            <a:normAutofit/>
          </a:bodyPr>
          <a:lstStyle/>
          <a:p>
            <a:r>
              <a:rPr lang="en-US"/>
              <a:t>"</a:t>
            </a:r>
            <a:r>
              <a:rPr lang="en-US" sz="2800"/>
              <a:t>...Dripping shards of ice that vanish in a puddle of sunlight on the </a:t>
            </a:r>
            <a:r>
              <a:rPr lang="en-US" sz="2800" b="1"/>
              <a:t>stained</a:t>
            </a:r>
            <a:r>
              <a:rPr lang="en-US" sz="2800"/>
              <a:t> floor" (198).</a:t>
            </a:r>
          </a:p>
          <a:p>
            <a:r>
              <a:rPr lang="en-US" sz="2800"/>
              <a:t>Floor is still dirty.</a:t>
            </a:r>
          </a:p>
          <a:p>
            <a:r>
              <a:rPr lang="en-US" sz="2800"/>
              <a:t>Melinda knows she can't erase mistakes.</a:t>
            </a:r>
          </a:p>
          <a:p>
            <a:endParaRPr lang="en-US" sz="2800"/>
          </a:p>
        </p:txBody>
      </p:sp>
    </p:spTree>
    <p:extLst>
      <p:ext uri="{BB962C8B-B14F-4D97-AF65-F5344CB8AC3E}">
        <p14:creationId xmlns:p14="http://schemas.microsoft.com/office/powerpoint/2010/main" val="699136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3B1DC8-2B22-4BCF-AB5F-EAB9BFB779A8}"/>
              </a:ext>
            </a:extLst>
          </p:cNvPr>
          <p:cNvSpPr>
            <a:spLocks noGrp="1"/>
          </p:cNvSpPr>
          <p:nvPr>
            <p:ph type="title"/>
          </p:nvPr>
        </p:nvSpPr>
        <p:spPr/>
        <p:txBody>
          <a:bodyPr>
            <a:normAutofit/>
          </a:bodyPr>
          <a:lstStyle/>
          <a:p>
            <a:r>
              <a:rPr lang="en-US" sz="4800"/>
              <a:t>Theme</a:t>
            </a:r>
          </a:p>
        </p:txBody>
      </p:sp>
      <p:sp>
        <p:nvSpPr>
          <p:cNvPr id="3" name="Content Placeholder 2">
            <a:extLst>
              <a:ext uri="{FF2B5EF4-FFF2-40B4-BE49-F238E27FC236}">
                <a16:creationId xmlns:a16="http://schemas.microsoft.com/office/drawing/2014/main" xmlns="" id="{B0B526CA-01C3-4F9F-97E2-4440518B8F2F}"/>
              </a:ext>
            </a:extLst>
          </p:cNvPr>
          <p:cNvSpPr>
            <a:spLocks noGrp="1"/>
          </p:cNvSpPr>
          <p:nvPr>
            <p:ph idx="1"/>
          </p:nvPr>
        </p:nvSpPr>
        <p:spPr/>
        <p:txBody>
          <a:bodyPr vert="horz" lIns="91440" tIns="45720" rIns="91440" bIns="45720" rtlCol="0" anchor="t">
            <a:noAutofit/>
          </a:bodyPr>
          <a:lstStyle/>
          <a:p>
            <a:r>
              <a:rPr lang="en-US" sz="2400"/>
              <a:t>Cleanliness and dirtiness symbolize the mistakes that Melinda has made that she cannot clean up or forget.</a:t>
            </a:r>
          </a:p>
          <a:p>
            <a:endParaRPr lang="en-US" sz="2400"/>
          </a:p>
          <a:p>
            <a:r>
              <a:rPr lang="en-US" sz="2400"/>
              <a:t>"The trick to eating on it is to turn the messy side of the cushions up. The couch has two personalities: 'Melinda inhaling pepperoni and mushroom' and 'No one ever eats in the family room, no ma'am'...Flip, flip, flip-cushions reversed to show their pretty white cheeks" (15).</a:t>
            </a:r>
          </a:p>
        </p:txBody>
      </p:sp>
    </p:spTree>
    <p:extLst>
      <p:ext uri="{BB962C8B-B14F-4D97-AF65-F5344CB8AC3E}">
        <p14:creationId xmlns:p14="http://schemas.microsoft.com/office/powerpoint/2010/main" val="272272652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295</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Wisp</vt:lpstr>
      <vt:lpstr>Clean &amp; Dirty</vt:lpstr>
      <vt:lpstr>Symbol Introduction</vt:lpstr>
      <vt:lpstr>Examples</vt:lpstr>
      <vt:lpstr>Symbol's Last Appearance in Denouement</vt:lpstr>
      <vt:lpstr>Theme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Clean &amp; Dirty</dc:title>
  <dc:creator>SPEAR, JUSTIN</dc:creator>
  <cp:lastModifiedBy>SPEAR, JUSTIN</cp:lastModifiedBy>
  <cp:revision>2</cp:revision>
  <dcterms:modified xsi:type="dcterms:W3CDTF">2018-01-09T11:43:13Z</dcterms:modified>
</cp:coreProperties>
</file>